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Fira Sans Extra Condensed Medium"/>
      <p:regular r:id="rId13"/>
      <p:bold r:id="rId14"/>
      <p:italic r:id="rId15"/>
      <p:boldItalic r:id="rId16"/>
    </p:embeddedFont>
    <p:embeddedFont>
      <p:font typeface="Roboto Condensed"/>
      <p:regular r:id="rId17"/>
      <p:bold r:id="rId18"/>
      <p:italic r:id="rId19"/>
      <p:boldItalic r:id="rId20"/>
    </p:embeddedFont>
    <p:embeddedFont>
      <p:font typeface="Squada One"/>
      <p:regular r:id="rId21"/>
    </p:embeddedFont>
    <p:embeddedFont>
      <p:font typeface="Roboto Condensed Light"/>
      <p:regular r:id="rId22"/>
      <p:bold r:id="rId23"/>
      <p:italic r:id="rId24"/>
      <p:boldItalic r:id="rId25"/>
    </p:embeddedFont>
    <p:embeddedFont>
      <p:font typeface="Exo 2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Italic.fntdata"/><Relationship Id="rId22" Type="http://schemas.openxmlformats.org/officeDocument/2006/relationships/font" Target="fonts/RobotoCondensedLight-regular.fntdata"/><Relationship Id="rId21" Type="http://schemas.openxmlformats.org/officeDocument/2006/relationships/font" Target="fonts/SquadaOne-regular.fntdata"/><Relationship Id="rId24" Type="http://schemas.openxmlformats.org/officeDocument/2006/relationships/font" Target="fonts/RobotoCondensedLight-italic.fntdata"/><Relationship Id="rId23" Type="http://schemas.openxmlformats.org/officeDocument/2006/relationships/font" Target="fonts/RobotoCondensed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xo2-regular.fntdata"/><Relationship Id="rId25" Type="http://schemas.openxmlformats.org/officeDocument/2006/relationships/font" Target="fonts/RobotoCondensedLight-boldItalic.fntdata"/><Relationship Id="rId28" Type="http://schemas.openxmlformats.org/officeDocument/2006/relationships/font" Target="fonts/Exo2-italic.fntdata"/><Relationship Id="rId27" Type="http://schemas.openxmlformats.org/officeDocument/2006/relationships/font" Target="fonts/Exo2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FiraSansExtraCondensedMedium-regular.fntdata"/><Relationship Id="rId12" Type="http://schemas.openxmlformats.org/officeDocument/2006/relationships/slide" Target="slides/slide8.xml"/><Relationship Id="rId15" Type="http://schemas.openxmlformats.org/officeDocument/2006/relationships/font" Target="fonts/FiraSansExtraCondensedMedium-italic.fntdata"/><Relationship Id="rId14" Type="http://schemas.openxmlformats.org/officeDocument/2006/relationships/font" Target="fonts/FiraSansExtraCondensedMedium-bold.fntdata"/><Relationship Id="rId17" Type="http://schemas.openxmlformats.org/officeDocument/2006/relationships/font" Target="fonts/RobotoCondensed-regular.fntdata"/><Relationship Id="rId16" Type="http://schemas.openxmlformats.org/officeDocument/2006/relationships/font" Target="fonts/FiraSansExtraCondensedMedium-boldItalic.fntdata"/><Relationship Id="rId19" Type="http://schemas.openxmlformats.org/officeDocument/2006/relationships/font" Target="fonts/RobotoCondensed-italic.fntdata"/><Relationship Id="rId18" Type="http://schemas.openxmlformats.org/officeDocument/2006/relationships/font" Target="fonts/RobotoCondense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41b74851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41b74851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41b74851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41b74851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41b74851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41b74851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41b74851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41b74851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41b7485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41b7485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41b74851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41b74851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41b74851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41b74851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UNSER Kevin, SCHMITT Leonard, FERAUX Julien, MICHEL Vivian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2020 COO IHM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Jeux Zeldiablo</a:t>
            </a:r>
            <a:endParaRPr/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6"/>
          <p:cNvSpPr txBox="1"/>
          <p:nvPr/>
        </p:nvSpPr>
        <p:spPr>
          <a:xfrm>
            <a:off x="8523900" y="4716000"/>
            <a:ext cx="62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1</a:t>
            </a: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/X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3" type="ctrTitle"/>
          </p:nvPr>
        </p:nvSpPr>
        <p:spPr>
          <a:xfrm>
            <a:off x="7363500" y="4154800"/>
            <a:ext cx="1780500" cy="6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Projet COO IHM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Jeux Zeldiablo</a:t>
            </a:r>
            <a:endParaRPr sz="1200"/>
          </a:p>
        </p:txBody>
      </p:sp>
      <p:sp>
        <p:nvSpPr>
          <p:cNvPr id="141" name="Google Shape;141;p27"/>
          <p:cNvSpPr txBox="1"/>
          <p:nvPr>
            <p:ph type="ctrTitle"/>
          </p:nvPr>
        </p:nvSpPr>
        <p:spPr>
          <a:xfrm>
            <a:off x="1964850" y="127625"/>
            <a:ext cx="52143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142" name="Google Shape;142;p27"/>
          <p:cNvSpPr txBox="1"/>
          <p:nvPr>
            <p:ph idx="2" type="ctrTitle"/>
          </p:nvPr>
        </p:nvSpPr>
        <p:spPr>
          <a:xfrm>
            <a:off x="4129875" y="1065300"/>
            <a:ext cx="4723500" cy="30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Produit : Jeux Video Java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Type: D</a:t>
            </a:r>
            <a:r>
              <a:rPr lang="en" sz="1600"/>
              <a:t>ungeon Crawler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But du Jeu : </a:t>
            </a:r>
            <a:r>
              <a:rPr lang="en" sz="1600"/>
              <a:t>Atteindre</a:t>
            </a:r>
            <a:r>
              <a:rPr lang="en" sz="1600"/>
              <a:t> la sortie sans mourir des hordes </a:t>
            </a:r>
            <a:r>
              <a:rPr lang="en" sz="1600"/>
              <a:t>d'ennemis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Items/Entités : Plusieurs armes, plusieurs monstres, plusieurs </a:t>
            </a:r>
            <a:r>
              <a:rPr lang="en" sz="1600"/>
              <a:t>pièges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Controles : Clavier (ZQSD, Space, E);</a:t>
            </a:r>
            <a:endParaRPr sz="1600"/>
          </a:p>
        </p:txBody>
      </p:sp>
      <p:sp>
        <p:nvSpPr>
          <p:cNvPr id="143" name="Google Shape;143;p27"/>
          <p:cNvSpPr txBox="1"/>
          <p:nvPr/>
        </p:nvSpPr>
        <p:spPr>
          <a:xfrm>
            <a:off x="8523900" y="4716000"/>
            <a:ext cx="62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3/X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7675"/>
            <a:ext cx="4002201" cy="40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Rétrospective</a:t>
            </a:r>
            <a:r>
              <a:rPr lang="en"/>
              <a:t> des différente version</a:t>
            </a:r>
            <a:endParaRPr/>
          </a:p>
        </p:txBody>
      </p:sp>
      <p:sp>
        <p:nvSpPr>
          <p:cNvPr id="150" name="Google Shape;150;p28"/>
          <p:cNvSpPr txBox="1"/>
          <p:nvPr>
            <p:ph idx="3" type="ctrTitle"/>
          </p:nvPr>
        </p:nvSpPr>
        <p:spPr>
          <a:xfrm>
            <a:off x="4123800" y="1274675"/>
            <a:ext cx="6290100" cy="23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 :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Création entité hero (Vivian)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Création entité labyrinthe (Julien)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Création class Principal et Jeu (Kévin)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Création systeme labyrinthe Aléatoire (Léonard)</a:t>
            </a:r>
            <a:endParaRPr/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 txBox="1"/>
          <p:nvPr>
            <p:ph idx="3" type="ctrTitle"/>
          </p:nvPr>
        </p:nvSpPr>
        <p:spPr>
          <a:xfrm>
            <a:off x="7363500" y="4154800"/>
            <a:ext cx="1780500" cy="6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COO IHM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Jeux Zeldiablo</a:t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8523900" y="4716000"/>
            <a:ext cx="62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/X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01325" y="2284600"/>
            <a:ext cx="43041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Version 2 :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Char char="-"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Création methodes déplacement  (Vivian/Julien)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Char char="-"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Implementation Moteur Graphique V3 (Kévin/Léonard)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Rétrospective des différente version</a:t>
            </a:r>
            <a:endParaRPr/>
          </a:p>
        </p:txBody>
      </p:sp>
      <p:sp>
        <p:nvSpPr>
          <p:cNvPr id="159" name="Google Shape;159;p29"/>
          <p:cNvSpPr txBox="1"/>
          <p:nvPr>
            <p:ph idx="3" type="ctrTitle"/>
          </p:nvPr>
        </p:nvSpPr>
        <p:spPr>
          <a:xfrm>
            <a:off x="3110300" y="1299050"/>
            <a:ext cx="6290100" cy="23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3 :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Ajout de méthode pour Monstre/Héros. (Vivian/Julien)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Création d’autre types de cases + Gestion des </a:t>
            </a:r>
            <a:r>
              <a:rPr lang="en"/>
              <a:t>collisions. (Kévin)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Création et affichage d’un labyrinthe à partir d’un modèle prédéfinie. (Léonard)</a:t>
            </a:r>
            <a:endParaRPr/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3" type="ctrTitle"/>
          </p:nvPr>
        </p:nvSpPr>
        <p:spPr>
          <a:xfrm>
            <a:off x="7363500" y="4154800"/>
            <a:ext cx="1780500" cy="6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COO IHM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Jeux Zeldiablo</a:t>
            </a: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8523900" y="4716000"/>
            <a:ext cx="62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4/X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101325" y="3106650"/>
            <a:ext cx="59031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Version 4 :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Char char="-"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Fusion du moteur Graphique / Physique  de déplacement, affichage et collisions. (Kévin)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Char char="-"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Réapparition du personnage. </a:t>
            </a: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(Léonard)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Char char="-"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Ajout de différentes Armes/Monstres (Julien/Vivian).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Rétrospective des différente version</a:t>
            </a:r>
            <a:endParaRPr/>
          </a:p>
        </p:txBody>
      </p:sp>
      <p:sp>
        <p:nvSpPr>
          <p:cNvPr id="168" name="Google Shape;168;p30"/>
          <p:cNvSpPr txBox="1"/>
          <p:nvPr>
            <p:ph idx="3" type="ctrTitle"/>
          </p:nvPr>
        </p:nvSpPr>
        <p:spPr>
          <a:xfrm>
            <a:off x="7363500" y="4154800"/>
            <a:ext cx="1780500" cy="6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COO IHM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Jeux Zeldiablo</a:t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8523900" y="4716000"/>
            <a:ext cx="62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4/X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813075" y="1473800"/>
            <a:ext cx="70608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Version 5 :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Char char="-"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Création du </a:t>
            </a: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pattern</a:t>
            </a: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du labyrinthe, implementation des pièges. (Vivian)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Char char="-"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Conception et gestion complète de l’Overlay + et gestion des morts . (Léonard)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Char char="-"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Finalisation des méthodes de Personnages + création d’IA faible pour les monstres. (Julien)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Char char="-"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Implémentation</a:t>
            </a: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de l’Attaque/Déplacements des monstres et de l’Attaque/Utilisation d’objets du </a:t>
            </a: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Héro</a:t>
            </a: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(Kévin)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Résolution de la majorité des Bugs. (Kévin, Léonard, Vivian, Julien)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ctrTitle"/>
          </p:nvPr>
        </p:nvSpPr>
        <p:spPr>
          <a:xfrm>
            <a:off x="1964850" y="138875"/>
            <a:ext cx="52143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Final Rendu </a:t>
            </a:r>
            <a:endParaRPr/>
          </a:p>
        </p:txBody>
      </p:sp>
      <p:sp>
        <p:nvSpPr>
          <p:cNvPr id="176" name="Google Shape;176;p31"/>
          <p:cNvSpPr txBox="1"/>
          <p:nvPr>
            <p:ph idx="3" type="ctrTitle"/>
          </p:nvPr>
        </p:nvSpPr>
        <p:spPr>
          <a:xfrm>
            <a:off x="7363500" y="4154800"/>
            <a:ext cx="1780500" cy="6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COO IHM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Jeux Zeldiablo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8523900" y="4716000"/>
            <a:ext cx="62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5</a:t>
            </a: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/X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71" y="1314006"/>
            <a:ext cx="2602921" cy="220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621" y="1260602"/>
            <a:ext cx="2707850" cy="230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004" y="1260600"/>
            <a:ext cx="2707846" cy="230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ctrTitle"/>
          </p:nvPr>
        </p:nvSpPr>
        <p:spPr>
          <a:xfrm>
            <a:off x="1964851" y="1726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Intéréssants de la Conception </a:t>
            </a:r>
            <a:endParaRPr/>
          </a:p>
        </p:txBody>
      </p:sp>
      <p:sp>
        <p:nvSpPr>
          <p:cNvPr id="186" name="Google Shape;186;p32"/>
          <p:cNvSpPr txBox="1"/>
          <p:nvPr>
            <p:ph idx="3" type="ctrTitle"/>
          </p:nvPr>
        </p:nvSpPr>
        <p:spPr>
          <a:xfrm>
            <a:off x="7363500" y="4154800"/>
            <a:ext cx="1780500" cy="6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COO IHM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Jeux Zeldiablo</a:t>
            </a:r>
            <a:endParaRPr/>
          </a:p>
        </p:txBody>
      </p:sp>
      <p:sp>
        <p:nvSpPr>
          <p:cNvPr id="187" name="Google Shape;187;p32"/>
          <p:cNvSpPr txBox="1"/>
          <p:nvPr/>
        </p:nvSpPr>
        <p:spPr>
          <a:xfrm>
            <a:off x="8523900" y="4716000"/>
            <a:ext cx="62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6</a:t>
            </a: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/X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ctrTitle"/>
          </p:nvPr>
        </p:nvSpPr>
        <p:spPr>
          <a:xfrm>
            <a:off x="1964851" y="1839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/ </a:t>
            </a:r>
            <a:r>
              <a:rPr lang="en"/>
              <a:t>Perspective</a:t>
            </a:r>
            <a:r>
              <a:rPr lang="en"/>
              <a:t> d’amélioration / FAQ</a:t>
            </a:r>
            <a:endParaRPr/>
          </a:p>
        </p:txBody>
      </p:sp>
      <p:sp>
        <p:nvSpPr>
          <p:cNvPr id="193" name="Google Shape;193;p33"/>
          <p:cNvSpPr txBox="1"/>
          <p:nvPr>
            <p:ph idx="3" type="ctrTitle"/>
          </p:nvPr>
        </p:nvSpPr>
        <p:spPr>
          <a:xfrm>
            <a:off x="7363500" y="4154800"/>
            <a:ext cx="1780500" cy="6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COO IHM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Jeux Zeldiablo</a:t>
            </a:r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8523900" y="4716000"/>
            <a:ext cx="62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7</a:t>
            </a: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/X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1477475" y="1876075"/>
            <a:ext cx="35472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Amélioration : 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Char char="-"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AJouter des effets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 2"/>
              <a:buChar char="-"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Ajouter des animations 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